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7" r:id="rId4"/>
    <p:sldId id="314" r:id="rId5"/>
    <p:sldId id="315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26B-FC51-400B-8A61-97282B633E24}" type="datetimeFigureOut">
              <a:rPr lang="en-US" smtClean="0"/>
              <a:pPr/>
              <a:t>13-Feb-16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F617-6016-4341-8D18-99352AF8D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DST_I</dc:creator>
  <cp:lastModifiedBy>DST_I</cp:lastModifiedBy>
  <cp:revision>38</cp:revision>
  <dcterms:created xsi:type="dcterms:W3CDTF">2015-11-27T13:19:35Z</dcterms:created>
  <dcterms:modified xsi:type="dcterms:W3CDTF">2016-02-13T02:56:29Z</dcterms:modified>
</cp:coreProperties>
</file>